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6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56" autoAdjust="0"/>
    <p:restoredTop sz="94622" autoAdjust="0"/>
  </p:normalViewPr>
  <p:slideViewPr>
    <p:cSldViewPr>
      <p:cViewPr varScale="1">
        <p:scale>
          <a:sx n="79" d="100"/>
          <a:sy n="79" d="100"/>
        </p:scale>
        <p:origin x="1656" y="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15.03.2024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5.pn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2300325" y="2783700"/>
            <a:ext cx="13687350" cy="4004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79"/>
              </a:lnSpc>
            </a:pPr>
            <a:r>
              <a:rPr lang="en-US" sz="134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Login/Logout Device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581400" y="6806436"/>
            <a:ext cx="10782750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bg-BG" sz="12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Пчеличките</a:t>
            </a:r>
            <a:endParaRPr lang="en-US" sz="120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22625" y="3444825"/>
            <a:ext cx="14442750" cy="302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60"/>
              </a:lnSpc>
            </a:pPr>
            <a:r>
              <a:rPr lang="bg-BG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БЛАГОДАРИМ </a:t>
            </a:r>
          </a:p>
          <a:p>
            <a:pPr algn="ctr">
              <a:lnSpc>
                <a:spcPts val="11760"/>
              </a:lnSpc>
            </a:pPr>
            <a:r>
              <a:rPr lang="bg-BG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 ВНИМАНИЕТО!</a:t>
            </a:r>
            <a:endParaRPr lang="en-US" sz="118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bg-BG" dirty="0"/>
              <a:t>т</a:t>
            </a:r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4540334" cy="10492225"/>
          </a:xfrm>
          <a:custGeom>
            <a:avLst/>
            <a:gdLst/>
            <a:ahLst/>
            <a:cxnLst/>
            <a:rect l="l" t="t" r="r" b="b"/>
            <a:pathLst>
              <a:path w="4540334" h="10492225">
                <a:moveTo>
                  <a:pt x="0" y="0"/>
                </a:moveTo>
                <a:lnTo>
                  <a:pt x="4540334" y="0"/>
                </a:lnTo>
                <a:lnTo>
                  <a:pt x="4540334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3254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675082" y="-1"/>
            <a:ext cx="6846982" cy="10492225"/>
          </a:xfrm>
          <a:custGeom>
            <a:avLst/>
            <a:gdLst/>
            <a:ahLst/>
            <a:cxnLst/>
            <a:rect l="l" t="t" r="r" b="b"/>
            <a:pathLst>
              <a:path w="6846982" h="10492225">
                <a:moveTo>
                  <a:pt x="0" y="0"/>
                </a:moveTo>
                <a:lnTo>
                  <a:pt x="6846982" y="0"/>
                </a:lnTo>
                <a:lnTo>
                  <a:pt x="6846982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051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590800" y="4305300"/>
            <a:ext cx="13906500" cy="2312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bg-BG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Проблем: Бавно влизане в акаунтите на учениците, по време на учебния процес</a:t>
            </a:r>
            <a:endParaRPr lang="en-US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34A8B298-BA70-4291-B0AE-6B291A7CF441}"/>
              </a:ext>
            </a:extLst>
          </p:cNvPr>
          <p:cNvSpPr txBox="1"/>
          <p:nvPr/>
        </p:nvSpPr>
        <p:spPr>
          <a:xfrm>
            <a:off x="2514600" y="852487"/>
            <a:ext cx="13906500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Проблемът</a:t>
            </a:r>
            <a:r>
              <a:rPr lang="en-US" sz="8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 </a:t>
            </a: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настоящите</a:t>
            </a:r>
            <a:r>
              <a:rPr lang="en-US" sz="8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решения</a:t>
            </a:r>
            <a:endParaRPr lang="en-US" sz="8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2868100" y="3963098"/>
            <a:ext cx="5271296" cy="5271204"/>
          </a:xfrm>
          <a:custGeom>
            <a:avLst/>
            <a:gdLst/>
            <a:ahLst/>
            <a:cxnLst/>
            <a:rect l="l" t="t" r="r" b="b"/>
            <a:pathLst>
              <a:path w="5271296" h="5271204">
                <a:moveTo>
                  <a:pt x="0" y="0"/>
                </a:moveTo>
                <a:lnTo>
                  <a:pt x="5271296" y="0"/>
                </a:lnTo>
                <a:lnTo>
                  <a:pt x="5271296" y="5271204"/>
                </a:lnTo>
                <a:lnTo>
                  <a:pt x="0" y="52712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562600" y="730412"/>
            <a:ext cx="11206823" cy="1474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</a:t>
            </a:r>
            <a:r>
              <a:rPr lang="en-US" sz="115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sz="115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проекта</a:t>
            </a:r>
            <a:endParaRPr lang="en-US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990951" y="3004883"/>
            <a:ext cx="11330550" cy="4064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2000" lvl="1">
              <a:lnSpc>
                <a:spcPts val="6480"/>
              </a:lnSpc>
            </a:pPr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Създаване на устройство за автоматизирано влизане и излизане от ученическия </a:t>
            </a:r>
            <a:r>
              <a:rPr lang="bg-BG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профил на даден ученик</a:t>
            </a:r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с цел съкращавене на времето необходимо на учника да въведе данните си  преди часа.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3019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78663" y="1021073"/>
            <a:ext cx="16136383" cy="1339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81"/>
              </a:lnSpc>
            </a:pPr>
            <a:r>
              <a:rPr lang="bg-BG" sz="11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</a:t>
            </a:r>
            <a:r>
              <a:rPr lang="en-US" sz="11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ашето</a:t>
            </a:r>
            <a:r>
              <a:rPr lang="en-US" sz="11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решение</a:t>
            </a:r>
            <a:endParaRPr lang="en-US" sz="11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-230193" y="8775183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3"/>
            <a:stretch>
              <a:fillRect r="-87105" b="-33689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Freeform 5"/>
          <p:cNvSpPr/>
          <p:nvPr/>
        </p:nvSpPr>
        <p:spPr>
          <a:xfrm flipH="1" flipV="1">
            <a:off x="15495554" y="-40233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3"/>
            <a:stretch>
              <a:fillRect t="-244602" r="-17664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81654" y="173123"/>
            <a:ext cx="2794018" cy="2769462"/>
          </a:xfrm>
          <a:custGeom>
            <a:avLst/>
            <a:gdLst/>
            <a:ahLst/>
            <a:cxnLst/>
            <a:rect l="l" t="t" r="r" b="b"/>
            <a:pathLst>
              <a:path w="2794018" h="2769462">
                <a:moveTo>
                  <a:pt x="0" y="0"/>
                </a:moveTo>
                <a:lnTo>
                  <a:pt x="2794018" y="0"/>
                </a:lnTo>
                <a:lnTo>
                  <a:pt x="2794018" y="2769462"/>
                </a:lnTo>
                <a:lnTo>
                  <a:pt x="0" y="27694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926519" y="5660157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2749" t="-113900"/>
            </a:stretch>
          </a:blipFill>
        </p:spPr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01A5A6-F15B-4779-8E02-32693B470ACD}"/>
              </a:ext>
            </a:extLst>
          </p:cNvPr>
          <p:cNvSpPr/>
          <p:nvPr/>
        </p:nvSpPr>
        <p:spPr>
          <a:xfrm>
            <a:off x="1524000" y="3033121"/>
            <a:ext cx="14249400" cy="4990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62000" lvl="1">
              <a:lnSpc>
                <a:spcPts val="6480"/>
              </a:lnSpc>
            </a:pPr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на софтуерно-хардуерен проект, който автоматично влиза и излиза от профил на учник, използвайки автоматизирани скриптов</a:t>
            </a:r>
            <a:r>
              <a:rPr 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Системата ще бъде настроена да изпълнява задачите спрямо предварително зададени параметри, осигурявайки по-голяма ефективност и оптимизация на времето на учениците и преподавателите.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4866751" cy="10287000"/>
          </a:xfrm>
          <a:custGeom>
            <a:avLst/>
            <a:gdLst/>
            <a:ahLst/>
            <a:cxnLst/>
            <a:rect l="l" t="t" r="r" b="b"/>
            <a:pathLst>
              <a:path w="4866751" h="10287000">
                <a:moveTo>
                  <a:pt x="0" y="0"/>
                </a:moveTo>
                <a:lnTo>
                  <a:pt x="4866751" y="0"/>
                </a:lnTo>
                <a:lnTo>
                  <a:pt x="48667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0417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66751" y="626533"/>
            <a:ext cx="12082620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80"/>
              </a:lnSpc>
            </a:pP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работи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проекта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5" name="Freeform 5"/>
          <p:cNvSpPr/>
          <p:nvPr/>
        </p:nvSpPr>
        <p:spPr>
          <a:xfrm>
            <a:off x="9374189" y="-12700"/>
            <a:ext cx="9144000" cy="4416475"/>
          </a:xfrm>
          <a:custGeom>
            <a:avLst/>
            <a:gdLst/>
            <a:ahLst/>
            <a:cxnLst/>
            <a:rect l="l" t="t" r="r" b="b"/>
            <a:pathLst>
              <a:path w="9144000" h="4416475">
                <a:moveTo>
                  <a:pt x="0" y="0"/>
                </a:moveTo>
                <a:lnTo>
                  <a:pt x="9144000" y="0"/>
                </a:lnTo>
                <a:lnTo>
                  <a:pt x="9144000" y="4416475"/>
                </a:lnTo>
                <a:lnTo>
                  <a:pt x="0" y="44164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1890" b="-132923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673889" y="8068363"/>
            <a:ext cx="4844300" cy="2218637"/>
          </a:xfrm>
          <a:custGeom>
            <a:avLst/>
            <a:gdLst/>
            <a:ahLst/>
            <a:cxnLst/>
            <a:rect l="l" t="t" r="r" b="b"/>
            <a:pathLst>
              <a:path w="4844300" h="2218637">
                <a:moveTo>
                  <a:pt x="0" y="0"/>
                </a:moveTo>
                <a:lnTo>
                  <a:pt x="4844300" y="0"/>
                </a:lnTo>
                <a:lnTo>
                  <a:pt x="4844300" y="2218637"/>
                </a:lnTo>
                <a:lnTo>
                  <a:pt x="0" y="22186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1890" t="-145638"/>
            </a:stretch>
          </a:blipFill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DC9106-39DC-4BA5-AEF3-8DD015CFE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5344" y="2705100"/>
            <a:ext cx="14977311" cy="599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5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45651" y="971550"/>
            <a:ext cx="13026887" cy="1369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99"/>
              </a:lnSpc>
            </a:pPr>
            <a:r>
              <a:rPr lang="en-US" sz="12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Демо</a:t>
            </a:r>
            <a:endParaRPr lang="en-US" sz="12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8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4"/>
            <a:stretch>
              <a:fillRect l="-134754"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3403530" y="-114300"/>
            <a:ext cx="6803329" cy="11472625"/>
          </a:xfrm>
          <a:custGeom>
            <a:avLst/>
            <a:gdLst/>
            <a:ahLst/>
            <a:cxnLst/>
            <a:rect l="l" t="t" r="r" b="b"/>
            <a:pathLst>
              <a:path w="6803329" h="11472625">
                <a:moveTo>
                  <a:pt x="6803330" y="0"/>
                </a:moveTo>
                <a:lnTo>
                  <a:pt x="0" y="0"/>
                </a:lnTo>
                <a:lnTo>
                  <a:pt x="0" y="11472625"/>
                </a:lnTo>
                <a:lnTo>
                  <a:pt x="6803330" y="11472625"/>
                </a:lnTo>
                <a:lnTo>
                  <a:pt x="6803330" y="0"/>
                </a:lnTo>
                <a:close/>
              </a:path>
            </a:pathLst>
          </a:custGeom>
          <a:blipFill>
            <a:blip r:embed="rId4"/>
            <a:stretch>
              <a:fillRect r="-142666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8C7856-5C2C-407D-A47F-D386D52D31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8569" y="3499327"/>
            <a:ext cx="8381048" cy="4719578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>
            <a:off x="7650192" y="6896100"/>
            <a:ext cx="3125627" cy="3808456"/>
          </a:xfrm>
          <a:custGeom>
            <a:avLst/>
            <a:gdLst/>
            <a:ahLst/>
            <a:cxnLst/>
            <a:rect l="l" t="t" r="r" b="b"/>
            <a:pathLst>
              <a:path w="3125627" h="3808456">
                <a:moveTo>
                  <a:pt x="0" y="0"/>
                </a:moveTo>
                <a:lnTo>
                  <a:pt x="3125627" y="0"/>
                </a:lnTo>
                <a:lnTo>
                  <a:pt x="3125627" y="3808456"/>
                </a:lnTo>
                <a:lnTo>
                  <a:pt x="0" y="38084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5200" t="-74406" r="-99400" b="-59166"/>
            </a:stretch>
          </a:blip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-29497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2449169" y="29497"/>
            <a:ext cx="6100247" cy="10287000"/>
          </a:xfrm>
          <a:custGeom>
            <a:avLst/>
            <a:gdLst/>
            <a:ahLst/>
            <a:cxnLst/>
            <a:rect l="l" t="t" r="r" b="b"/>
            <a:pathLst>
              <a:path w="6100247" h="10287000">
                <a:moveTo>
                  <a:pt x="6100247" y="0"/>
                </a:moveTo>
                <a:lnTo>
                  <a:pt x="0" y="0"/>
                </a:lnTo>
                <a:lnTo>
                  <a:pt x="0" y="10287000"/>
                </a:lnTo>
                <a:lnTo>
                  <a:pt x="6100247" y="10287000"/>
                </a:lnTo>
                <a:lnTo>
                  <a:pt x="6100247" y="0"/>
                </a:lnTo>
                <a:close/>
              </a:path>
            </a:pathLst>
          </a:custGeom>
          <a:blipFill>
            <a:blip r:embed="rId3"/>
            <a:stretch>
              <a:fillRect r="-14266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3"/>
            <a:stretch>
              <a:fillRect l="-13475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953000" y="952500"/>
            <a:ext cx="9242761" cy="11628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75"/>
              </a:lnSpc>
            </a:pP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Технологии</a:t>
            </a:r>
            <a:endParaRPr lang="en-US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CircuitPython - Wikipedia">
            <a:extLst>
              <a:ext uri="{FF2B5EF4-FFF2-40B4-BE49-F238E27FC236}">
                <a16:creationId xmlns:a16="http://schemas.microsoft.com/office/drawing/2014/main" id="{55F8C546-191C-4142-B803-E89E2B4AF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739" y="2019300"/>
            <a:ext cx="3429000" cy="361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Python-logo-notext.svg - Wikipedia">
            <a:extLst>
              <a:ext uri="{FF2B5EF4-FFF2-40B4-BE49-F238E27FC236}">
                <a16:creationId xmlns:a16="http://schemas.microsoft.com/office/drawing/2014/main" id="{A2A2ED23-8C96-44C0-A5AE-6891CC5C6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8376" y="2115319"/>
            <a:ext cx="3889308" cy="426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Adafruit logo - Social media &amp; Logos Icons">
            <a:extLst>
              <a:ext uri="{FF2B5EF4-FFF2-40B4-BE49-F238E27FC236}">
                <a16:creationId xmlns:a16="http://schemas.microsoft.com/office/drawing/2014/main" id="{36F4B614-88CC-4EB3-97C1-DB6FEB1F6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2269" y="6114244"/>
            <a:ext cx="3384795" cy="3384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Selenium Logo Download png">
            <a:extLst>
              <a:ext uri="{FF2B5EF4-FFF2-40B4-BE49-F238E27FC236}">
                <a16:creationId xmlns:a16="http://schemas.microsoft.com/office/drawing/2014/main" id="{D96F1F4F-70B1-472A-BB9B-91C6A6FD6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3783" y="6515100"/>
            <a:ext cx="3137352" cy="3137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ownload Raspberry Pi Logo in SVG Vector or PNG File Format - Logo.wine">
            <a:extLst>
              <a:ext uri="{FF2B5EF4-FFF2-40B4-BE49-F238E27FC236}">
                <a16:creationId xmlns:a16="http://schemas.microsoft.com/office/drawing/2014/main" id="{CE740709-40C7-4B76-96C7-6C54FB395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124719"/>
            <a:ext cx="9228572" cy="615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380118" y="4425731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49" t="-11390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rot="3818776">
            <a:off x="-5200876" y="-1779817"/>
            <a:ext cx="10041401" cy="9951936"/>
          </a:xfrm>
          <a:custGeom>
            <a:avLst/>
            <a:gdLst/>
            <a:ahLst/>
            <a:cxnLst/>
            <a:rect l="l" t="t" r="r" b="b"/>
            <a:pathLst>
              <a:path w="10041401" h="9951936">
                <a:moveTo>
                  <a:pt x="0" y="0"/>
                </a:moveTo>
                <a:lnTo>
                  <a:pt x="10041401" y="0"/>
                </a:lnTo>
                <a:lnTo>
                  <a:pt x="10041401" y="9951936"/>
                </a:lnTo>
                <a:lnTo>
                  <a:pt x="0" y="99519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417366" y="714375"/>
            <a:ext cx="12194234" cy="1436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Процес</a:t>
            </a:r>
            <a:r>
              <a:rPr lang="en-US" sz="9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sz="9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работа</a:t>
            </a:r>
            <a:endParaRPr lang="en-US" sz="9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876800" y="2781300"/>
            <a:ext cx="11610082" cy="17899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61339" lvl="1" algn="ctr">
              <a:lnSpc>
                <a:spcPts val="7279"/>
              </a:lnSpc>
            </a:pPr>
            <a:r>
              <a:rPr lang="en-US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Embedded – </a:t>
            </a:r>
            <a:r>
              <a:rPr lang="bg-BG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Даниел и Станислав</a:t>
            </a:r>
          </a:p>
          <a:p>
            <a:pPr marL="561339" lvl="1" algn="ctr">
              <a:lnSpc>
                <a:spcPts val="7279"/>
              </a:lnSpc>
            </a:pPr>
            <a:r>
              <a:rPr lang="en-US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– </a:t>
            </a:r>
            <a:r>
              <a:rPr lang="bg-BG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Радослав и Алекс</a:t>
            </a:r>
            <a:endParaRPr lang="en-US" sz="5199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A22DED-F023-4E29-B232-134325642C22}"/>
              </a:ext>
            </a:extLst>
          </p:cNvPr>
          <p:cNvSpPr/>
          <p:nvPr/>
        </p:nvSpPr>
        <p:spPr>
          <a:xfrm>
            <a:off x="1447800" y="5597006"/>
            <a:ext cx="13148728" cy="3293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5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13.03 - Избор на Идея</a:t>
            </a:r>
          </a:p>
          <a:p>
            <a:r>
              <a:rPr lang="bg-BG" sz="5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14.03 - Разработка на </a:t>
            </a:r>
            <a:r>
              <a:rPr lang="en-US" sz="5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 In/Out </a:t>
            </a:r>
            <a:r>
              <a:rPr lang="bg-BG" sz="5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бутона</a:t>
            </a:r>
          </a:p>
          <a:p>
            <a:r>
              <a:rPr lang="bg-BG" sz="5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15.03 - Финализиране на проекта</a:t>
            </a:r>
          </a:p>
          <a:p>
            <a:endParaRPr lang="bg-BG" sz="5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" y="-99227"/>
            <a:ext cx="18287999" cy="10327233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22284" y="775623"/>
            <a:ext cx="15439282" cy="121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0"/>
              </a:lnSpc>
            </a:pPr>
            <a:r>
              <a:rPr lang="bg-BG" sz="9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</a:t>
            </a:r>
            <a:r>
              <a:rPr lang="en-US" sz="9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ашето</a:t>
            </a:r>
            <a:r>
              <a:rPr lang="en-US" sz="9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преживяване</a:t>
            </a:r>
            <a:endParaRPr lang="en-US" sz="9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0" y="8706921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3"/>
            <a:stretch>
              <a:fillRect r="-87105" b="-336896"/>
            </a:stretch>
          </a:blipFill>
        </p:spPr>
      </p:sp>
      <p:sp>
        <p:nvSpPr>
          <p:cNvPr id="5" name="Freeform 5"/>
          <p:cNvSpPr/>
          <p:nvPr/>
        </p:nvSpPr>
        <p:spPr>
          <a:xfrm flipH="1" flipV="1">
            <a:off x="15495554" y="-40233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3"/>
            <a:stretch>
              <a:fillRect t="-244602" r="-17664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352953" y="6066001"/>
            <a:ext cx="5935047" cy="4360143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2749" t="-113900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14606" y="40412"/>
            <a:ext cx="3215350" cy="2440345"/>
          </a:xfrm>
          <a:custGeom>
            <a:avLst/>
            <a:gdLst/>
            <a:ahLst/>
            <a:cxnLst/>
            <a:rect l="l" t="t" r="r" b="b"/>
            <a:pathLst>
              <a:path w="3215350" h="2440345">
                <a:moveTo>
                  <a:pt x="0" y="0"/>
                </a:moveTo>
                <a:lnTo>
                  <a:pt x="3215350" y="0"/>
                </a:lnTo>
                <a:lnTo>
                  <a:pt x="3215350" y="2440345"/>
                </a:lnTo>
                <a:lnTo>
                  <a:pt x="0" y="24403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0355" b="-21402"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2052" name="Picture 4" descr="golden crown icon drawn in a minimalist marker style 11028261 PNG">
            <a:extLst>
              <a:ext uri="{FF2B5EF4-FFF2-40B4-BE49-F238E27FC236}">
                <a16:creationId xmlns:a16="http://schemas.microsoft.com/office/drawing/2014/main" id="{DCAF7E1D-CB5D-4A74-B0E0-123C26C1B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44436">
            <a:off x="3688334" y="4238280"/>
            <a:ext cx="838200" cy="638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8"/>
          <p:cNvSpPr txBox="1"/>
          <p:nvPr/>
        </p:nvSpPr>
        <p:spPr>
          <a:xfrm>
            <a:off x="609600" y="3451439"/>
            <a:ext cx="17373600" cy="35122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39751" lvl="1">
              <a:lnSpc>
                <a:spcPts val="7000"/>
              </a:lnSpc>
            </a:pPr>
            <a:r>
              <a:rPr lang="bg-BG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Отбор : Алекс, Даниел, Радослав, Станислав</a:t>
            </a:r>
            <a:endParaRPr lang="en-US" sz="50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9751" lvl="1">
              <a:lnSpc>
                <a:spcPts val="7000"/>
              </a:lnSpc>
            </a:pPr>
            <a:r>
              <a:rPr lang="bg-BG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Ментор : Георги Лозанов</a:t>
            </a:r>
          </a:p>
          <a:p>
            <a:pPr marL="539751" lvl="1">
              <a:lnSpc>
                <a:spcPts val="7000"/>
              </a:lnSpc>
            </a:pP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Kакво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научих</a:t>
            </a:r>
            <a:r>
              <a:rPr lang="bg-BG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 </a:t>
            </a: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хакатона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?:</a:t>
            </a:r>
            <a:b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на 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embedded </a:t>
            </a:r>
            <a:r>
              <a:rPr lang="bg-BG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със 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Circuit Python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183</Words>
  <Application>Microsoft Office PowerPoint</Application>
  <PresentationFormat>Custom</PresentationFormat>
  <Paragraphs>30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Темплейт за презентация</dc:title>
  <cp:lastModifiedBy>Daniel Yordanov</cp:lastModifiedBy>
  <cp:revision>20</cp:revision>
  <dcterms:created xsi:type="dcterms:W3CDTF">2006-08-16T00:00:00Z</dcterms:created>
  <dcterms:modified xsi:type="dcterms:W3CDTF">2024-03-15T20:42:04Z</dcterms:modified>
  <dc:identifier>DAF_NFRPGhY</dc:identifier>
</cp:coreProperties>
</file>

<file path=docProps/thumbnail.jpeg>
</file>